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8" r:id="rId2"/>
  </p:sldIdLst>
  <p:sldSz cx="15119350" cy="10691813"/>
  <p:notesSz cx="9939338" cy="6807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45" autoAdjust="0"/>
  </p:normalViewPr>
  <p:slideViewPr>
    <p:cSldViewPr snapToGrid="0">
      <p:cViewPr varScale="1">
        <p:scale>
          <a:sx n="69" d="100"/>
          <a:sy n="69" d="100"/>
        </p:scale>
        <p:origin x="127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26A57-D775-4ACE-B8CC-B54CDF8EAD89}" type="datetimeFigureOut">
              <a:rPr kumimoji="1" lang="ja-JP" altLang="en-US" smtClean="0"/>
              <a:t>2024/2/14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44863" y="850900"/>
            <a:ext cx="3249612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775" y="3276600"/>
            <a:ext cx="7951788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65888"/>
            <a:ext cx="4306888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275" y="6465888"/>
            <a:ext cx="430847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9CA8C-FC15-49DE-8015-12AA31DEDD3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852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9CA8C-FC15-49DE-8015-12AA31DEDD3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88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2" y="1749795"/>
            <a:ext cx="12851447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9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811" indent="0" algn="ctr">
              <a:buNone/>
              <a:defRPr sz="3118"/>
            </a:lvl2pPr>
            <a:lvl3pPr marL="1425624" indent="0" algn="ctr">
              <a:buNone/>
              <a:defRPr sz="2806"/>
            </a:lvl3pPr>
            <a:lvl4pPr marL="2138435" indent="0" algn="ctr">
              <a:buNone/>
              <a:defRPr sz="2494"/>
            </a:lvl4pPr>
            <a:lvl5pPr marL="2851246" indent="0" algn="ctr">
              <a:buNone/>
              <a:defRPr sz="2494"/>
            </a:lvl5pPr>
            <a:lvl6pPr marL="3564058" indent="0" algn="ctr">
              <a:buNone/>
              <a:defRPr sz="2494"/>
            </a:lvl6pPr>
            <a:lvl7pPr marL="4276869" indent="0" algn="ctr">
              <a:buNone/>
              <a:defRPr sz="2494"/>
            </a:lvl7pPr>
            <a:lvl8pPr marL="4989682" indent="0" algn="ctr">
              <a:buNone/>
              <a:defRPr sz="2494"/>
            </a:lvl8pPr>
            <a:lvl9pPr marL="5702491" indent="0" algn="ctr">
              <a:buNone/>
              <a:defRPr sz="249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8524-6033-47EB-B900-9E5377E868CC}" type="datetimeFigureOut">
              <a:rPr kumimoji="1" lang="ja-JP" altLang="en-US" smtClean="0"/>
              <a:t>2024/2/14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09D0-DE12-42FD-9251-A7438E1365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76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8524-6033-47EB-B900-9E5377E868CC}" type="datetimeFigureOut">
              <a:rPr kumimoji="1" lang="ja-JP" altLang="en-US" smtClean="0"/>
              <a:t>2024/2/14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09D0-DE12-42FD-9251-A7438E1365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4890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7" y="569241"/>
            <a:ext cx="3260110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7" y="569241"/>
            <a:ext cx="9591338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8524-6033-47EB-B900-9E5377E868CC}" type="datetimeFigureOut">
              <a:rPr kumimoji="1" lang="ja-JP" altLang="en-US" smtClean="0"/>
              <a:t>2024/2/14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09D0-DE12-42FD-9251-A7438E1365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765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8524-6033-47EB-B900-9E5377E868CC}" type="datetimeFigureOut">
              <a:rPr kumimoji="1" lang="ja-JP" altLang="en-US" smtClean="0"/>
              <a:t>2024/2/14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09D0-DE12-42FD-9251-A7438E1365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18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3" y="2665532"/>
            <a:ext cx="13040438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3" y="7155103"/>
            <a:ext cx="13040438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811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624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435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246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405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86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682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491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8524-6033-47EB-B900-9E5377E868CC}" type="datetimeFigureOut">
              <a:rPr kumimoji="1" lang="ja-JP" altLang="en-US" smtClean="0"/>
              <a:t>2024/2/14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09D0-DE12-42FD-9251-A7438E1365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925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6" y="2846201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1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8524-6033-47EB-B900-9E5377E868CC}" type="datetimeFigureOut">
              <a:rPr kumimoji="1" lang="ja-JP" altLang="en-US" smtClean="0"/>
              <a:t>2024/2/14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09D0-DE12-42FD-9251-A7438E1365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697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7" y="569242"/>
            <a:ext cx="13040438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4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811" indent="0">
              <a:buNone/>
              <a:defRPr sz="3118" b="1"/>
            </a:lvl2pPr>
            <a:lvl3pPr marL="1425624" indent="0">
              <a:buNone/>
              <a:defRPr sz="2806" b="1"/>
            </a:lvl3pPr>
            <a:lvl4pPr marL="2138435" indent="0">
              <a:buNone/>
              <a:defRPr sz="2494" b="1"/>
            </a:lvl4pPr>
            <a:lvl5pPr marL="2851246" indent="0">
              <a:buNone/>
              <a:defRPr sz="2494" b="1"/>
            </a:lvl5pPr>
            <a:lvl6pPr marL="3564058" indent="0">
              <a:buNone/>
              <a:defRPr sz="2494" b="1"/>
            </a:lvl6pPr>
            <a:lvl7pPr marL="4276869" indent="0">
              <a:buNone/>
              <a:defRPr sz="2494" b="1"/>
            </a:lvl7pPr>
            <a:lvl8pPr marL="4989682" indent="0">
              <a:buNone/>
              <a:defRPr sz="2494" b="1"/>
            </a:lvl8pPr>
            <a:lvl9pPr marL="5702491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3"/>
            <a:ext cx="6396194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3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811" indent="0">
              <a:buNone/>
              <a:defRPr sz="3118" b="1"/>
            </a:lvl2pPr>
            <a:lvl3pPr marL="1425624" indent="0">
              <a:buNone/>
              <a:defRPr sz="2806" b="1"/>
            </a:lvl3pPr>
            <a:lvl4pPr marL="2138435" indent="0">
              <a:buNone/>
              <a:defRPr sz="2494" b="1"/>
            </a:lvl4pPr>
            <a:lvl5pPr marL="2851246" indent="0">
              <a:buNone/>
              <a:defRPr sz="2494" b="1"/>
            </a:lvl5pPr>
            <a:lvl6pPr marL="3564058" indent="0">
              <a:buNone/>
              <a:defRPr sz="2494" b="1"/>
            </a:lvl6pPr>
            <a:lvl7pPr marL="4276869" indent="0">
              <a:buNone/>
              <a:defRPr sz="2494" b="1"/>
            </a:lvl7pPr>
            <a:lvl8pPr marL="4989682" indent="0">
              <a:buNone/>
              <a:defRPr sz="2494" b="1"/>
            </a:lvl8pPr>
            <a:lvl9pPr marL="5702491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3" y="3905483"/>
            <a:ext cx="64276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8524-6033-47EB-B900-9E5377E868CC}" type="datetimeFigureOut">
              <a:rPr kumimoji="1" lang="ja-JP" altLang="en-US" smtClean="0"/>
              <a:t>2024/2/14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09D0-DE12-42FD-9251-A7438E1365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214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8524-6033-47EB-B900-9E5377E868CC}" type="datetimeFigureOut">
              <a:rPr kumimoji="1" lang="ja-JP" altLang="en-US" smtClean="0"/>
              <a:t>2024/2/14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09D0-DE12-42FD-9251-A7438E1365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949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8524-6033-47EB-B900-9E5377E868CC}" type="datetimeFigureOut">
              <a:rPr kumimoji="1" lang="ja-JP" altLang="en-US" smtClean="0"/>
              <a:t>2024/2/14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09D0-DE12-42FD-9251-A7438E1365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490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5" y="1539426"/>
            <a:ext cx="7654170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811" indent="0">
              <a:buNone/>
              <a:defRPr sz="2183"/>
            </a:lvl2pPr>
            <a:lvl3pPr marL="1425624" indent="0">
              <a:buNone/>
              <a:defRPr sz="1871"/>
            </a:lvl3pPr>
            <a:lvl4pPr marL="2138435" indent="0">
              <a:buNone/>
              <a:defRPr sz="1560"/>
            </a:lvl4pPr>
            <a:lvl5pPr marL="2851246" indent="0">
              <a:buNone/>
              <a:defRPr sz="1560"/>
            </a:lvl5pPr>
            <a:lvl6pPr marL="3564058" indent="0">
              <a:buNone/>
              <a:defRPr sz="1560"/>
            </a:lvl6pPr>
            <a:lvl7pPr marL="4276869" indent="0">
              <a:buNone/>
              <a:defRPr sz="1560"/>
            </a:lvl7pPr>
            <a:lvl8pPr marL="4989682" indent="0">
              <a:buNone/>
              <a:defRPr sz="1560"/>
            </a:lvl8pPr>
            <a:lvl9pPr marL="5702491" indent="0">
              <a:buNone/>
              <a:defRPr sz="156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8524-6033-47EB-B900-9E5377E868CC}" type="datetimeFigureOut">
              <a:rPr kumimoji="1" lang="ja-JP" altLang="en-US" smtClean="0"/>
              <a:t>2024/2/14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09D0-DE12-42FD-9251-A7438E1365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31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5" y="1539426"/>
            <a:ext cx="7654170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811" indent="0">
              <a:buNone/>
              <a:defRPr sz="4365"/>
            </a:lvl2pPr>
            <a:lvl3pPr marL="1425624" indent="0">
              <a:buNone/>
              <a:defRPr sz="3742"/>
            </a:lvl3pPr>
            <a:lvl4pPr marL="2138435" indent="0">
              <a:buNone/>
              <a:defRPr sz="3118"/>
            </a:lvl4pPr>
            <a:lvl5pPr marL="2851246" indent="0">
              <a:buNone/>
              <a:defRPr sz="3118"/>
            </a:lvl5pPr>
            <a:lvl6pPr marL="3564058" indent="0">
              <a:buNone/>
              <a:defRPr sz="3118"/>
            </a:lvl6pPr>
            <a:lvl7pPr marL="4276869" indent="0">
              <a:buNone/>
              <a:defRPr sz="3118"/>
            </a:lvl7pPr>
            <a:lvl8pPr marL="4989682" indent="0">
              <a:buNone/>
              <a:defRPr sz="3118"/>
            </a:lvl8pPr>
            <a:lvl9pPr marL="5702491" indent="0">
              <a:buNone/>
              <a:defRPr sz="3118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811" indent="0">
              <a:buNone/>
              <a:defRPr sz="2183"/>
            </a:lvl2pPr>
            <a:lvl3pPr marL="1425624" indent="0">
              <a:buNone/>
              <a:defRPr sz="1871"/>
            </a:lvl3pPr>
            <a:lvl4pPr marL="2138435" indent="0">
              <a:buNone/>
              <a:defRPr sz="1560"/>
            </a:lvl4pPr>
            <a:lvl5pPr marL="2851246" indent="0">
              <a:buNone/>
              <a:defRPr sz="1560"/>
            </a:lvl5pPr>
            <a:lvl6pPr marL="3564058" indent="0">
              <a:buNone/>
              <a:defRPr sz="1560"/>
            </a:lvl6pPr>
            <a:lvl7pPr marL="4276869" indent="0">
              <a:buNone/>
              <a:defRPr sz="1560"/>
            </a:lvl7pPr>
            <a:lvl8pPr marL="4989682" indent="0">
              <a:buNone/>
              <a:defRPr sz="1560"/>
            </a:lvl8pPr>
            <a:lvl9pPr marL="5702491" indent="0">
              <a:buNone/>
              <a:defRPr sz="156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8524-6033-47EB-B900-9E5377E868CC}" type="datetimeFigureOut">
              <a:rPr kumimoji="1" lang="ja-JP" altLang="en-US" smtClean="0"/>
              <a:t>2024/2/14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109D0-DE12-42FD-9251-A7438E1365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1267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7" y="569242"/>
            <a:ext cx="13040438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7" y="2846201"/>
            <a:ext cx="13040438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98524-6033-47EB-B900-9E5377E868CC}" type="datetimeFigureOut">
              <a:rPr kumimoji="1" lang="ja-JP" altLang="en-US" smtClean="0"/>
              <a:t>2024/2/14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7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109D0-DE12-42FD-9251-A7438E1365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11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25624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406" indent="-356406" algn="l" defTabSz="1425624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217" indent="-356406" algn="l" defTabSz="1425624" rtl="0" eaLnBrk="1" latinLnBrk="0" hangingPunct="1">
        <a:lnSpc>
          <a:spcPct val="90000"/>
        </a:lnSpc>
        <a:spcBef>
          <a:spcPts val="781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2029" indent="-356406" algn="l" defTabSz="1425624" rtl="0" eaLnBrk="1" latinLnBrk="0" hangingPunct="1">
        <a:lnSpc>
          <a:spcPct val="90000"/>
        </a:lnSpc>
        <a:spcBef>
          <a:spcPts val="781"/>
        </a:spcBef>
        <a:buFont typeface="Arial" panose="020B0604020202020204" pitchFamily="34" charset="0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840" indent="-356406" algn="l" defTabSz="1425624" rtl="0" eaLnBrk="1" latinLnBrk="0" hangingPunct="1">
        <a:lnSpc>
          <a:spcPct val="90000"/>
        </a:lnSpc>
        <a:spcBef>
          <a:spcPts val="781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653" indent="-356406" algn="l" defTabSz="1425624" rtl="0" eaLnBrk="1" latinLnBrk="0" hangingPunct="1">
        <a:lnSpc>
          <a:spcPct val="90000"/>
        </a:lnSpc>
        <a:spcBef>
          <a:spcPts val="781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464" indent="-356406" algn="l" defTabSz="1425624" rtl="0" eaLnBrk="1" latinLnBrk="0" hangingPunct="1">
        <a:lnSpc>
          <a:spcPct val="90000"/>
        </a:lnSpc>
        <a:spcBef>
          <a:spcPts val="781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275" indent="-356406" algn="l" defTabSz="1425624" rtl="0" eaLnBrk="1" latinLnBrk="0" hangingPunct="1">
        <a:lnSpc>
          <a:spcPct val="90000"/>
        </a:lnSpc>
        <a:spcBef>
          <a:spcPts val="781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6087" indent="-356406" algn="l" defTabSz="1425624" rtl="0" eaLnBrk="1" latinLnBrk="0" hangingPunct="1">
        <a:lnSpc>
          <a:spcPct val="90000"/>
        </a:lnSpc>
        <a:spcBef>
          <a:spcPts val="781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898" indent="-356406" algn="l" defTabSz="1425624" rtl="0" eaLnBrk="1" latinLnBrk="0" hangingPunct="1">
        <a:lnSpc>
          <a:spcPct val="90000"/>
        </a:lnSpc>
        <a:spcBef>
          <a:spcPts val="781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62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811" algn="l" defTabSz="142562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624" algn="l" defTabSz="142562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435" algn="l" defTabSz="142562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246" algn="l" defTabSz="142562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4058" algn="l" defTabSz="142562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869" algn="l" defTabSz="142562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682" algn="l" defTabSz="142562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491" algn="l" defTabSz="1425624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図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1685" b="6318"/>
          <a:stretch/>
        </p:blipFill>
        <p:spPr>
          <a:xfrm rot="16200000">
            <a:off x="2218935" y="-2250731"/>
            <a:ext cx="10710979" cy="1514884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58344" y="3378067"/>
            <a:ext cx="25892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『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私は私のままで生きることにした</a:t>
            </a:r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』</a:t>
            </a:r>
          </a:p>
          <a:p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キム・スヒョン</a:t>
            </a:r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/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著 </a:t>
            </a:r>
          </a:p>
          <a:p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吉川南</a:t>
            </a:r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/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訳</a:t>
            </a:r>
          </a:p>
          <a:p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ワニブックス</a:t>
            </a:r>
          </a:p>
          <a:p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2019.3 </a:t>
            </a:r>
          </a:p>
          <a:p>
            <a:endParaRPr kumimoji="1"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507227" y="3330292"/>
            <a:ext cx="3181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『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デートで初めて行った</a:t>
            </a:r>
            <a:endParaRPr kumimoji="1"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映画は何ですか</a:t>
            </a:r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?』</a:t>
            </a:r>
          </a:p>
          <a:p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柴田こずえ</a:t>
            </a:r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/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取材・文　</a:t>
            </a:r>
            <a:endParaRPr kumimoji="1"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岩崎書店　</a:t>
            </a:r>
          </a:p>
          <a:p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2018.7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 </a:t>
            </a:r>
          </a:p>
          <a:p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142951" y="3384181"/>
            <a:ext cx="30797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『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世界の郷土菓子：旅して</a:t>
            </a:r>
            <a:endParaRPr kumimoji="1"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見つけた</a:t>
            </a:r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!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地方に伝わる素朴</a:t>
            </a:r>
            <a:endParaRPr kumimoji="1"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なレシピ</a:t>
            </a:r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』</a:t>
            </a:r>
          </a:p>
          <a:p>
            <a:r>
              <a:rPr lang="ja-JP" altLang="en-US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ＭＳ 明朝" panose="02020609040205080304" pitchFamily="17" charset="-128"/>
              </a:rPr>
              <a:t>郷土菓子研究社・林周作</a:t>
            </a:r>
            <a:r>
              <a:rPr lang="en-US" altLang="ja-JP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ＭＳ 明朝" panose="02020609040205080304" pitchFamily="17" charset="-128"/>
              </a:rPr>
              <a:t>/</a:t>
            </a:r>
            <a:r>
              <a:rPr lang="ja-JP" altLang="en-US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ＭＳ 明朝" panose="02020609040205080304" pitchFamily="17" charset="-128"/>
              </a:rPr>
              <a:t>著</a:t>
            </a:r>
          </a:p>
          <a:p>
            <a:r>
              <a:rPr lang="ja-JP" altLang="en-US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ＭＳ 明朝" panose="02020609040205080304" pitchFamily="17" charset="-128"/>
              </a:rPr>
              <a:t>河出書房新社　</a:t>
            </a:r>
            <a:endParaRPr lang="en-US" altLang="ja-JP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ＭＳ 明朝" panose="02020609040205080304" pitchFamily="17" charset="-128"/>
            </a:endParaRPr>
          </a:p>
          <a:p>
            <a:r>
              <a:rPr lang="en-US" altLang="ja-JP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ＭＳ 明朝" panose="02020609040205080304" pitchFamily="17" charset="-128"/>
              </a:rPr>
              <a:t>2023.5</a:t>
            </a:r>
            <a:r>
              <a:rPr lang="ja-JP" altLang="en-US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ＭＳ 明朝" panose="02020609040205080304" pitchFamily="17" charset="-128"/>
              </a:rPr>
              <a:t>　</a:t>
            </a:r>
            <a:endParaRPr lang="en-US" altLang="ja-JP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ＭＳ 明朝" panose="02020609040205080304" pitchFamily="17" charset="-128"/>
            </a:endParaRPr>
          </a:p>
          <a:p>
            <a:endParaRPr lang="en-US" altLang="ja-JP" b="1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ＭＳ 明朝" panose="02020609040205080304" pitchFamily="17" charset="-128"/>
            </a:endParaRPr>
          </a:p>
          <a:p>
            <a:endParaRPr kumimoji="1"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9671905" y="3372520"/>
            <a:ext cx="3201677" cy="191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spcAft>
                <a:spcPts val="0"/>
              </a:spcAft>
            </a:pPr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『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僕は小説が書けない</a:t>
            </a:r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』</a:t>
            </a:r>
          </a:p>
          <a:p>
            <a:pPr>
              <a:lnSpc>
                <a:spcPts val="1700"/>
              </a:lnSpc>
              <a:spcAft>
                <a:spcPts val="0"/>
              </a:spcAft>
            </a:pP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中村航</a:t>
            </a:r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/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著　</a:t>
            </a:r>
          </a:p>
          <a:p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中田永一</a:t>
            </a:r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/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著</a:t>
            </a:r>
            <a:endParaRPr kumimoji="1"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ＫＡＤＯＫＡＷＡ</a:t>
            </a:r>
            <a:endParaRPr kumimoji="1"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en-US" altLang="zh-TW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2014.10</a:t>
            </a:r>
            <a:r>
              <a:rPr kumimoji="1" lang="zh-TW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endParaRPr kumimoji="1" lang="en-US" altLang="zh-TW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en-US" altLang="zh-TW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2486266" y="3352828"/>
            <a:ext cx="22782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『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麦本三歩の好きなもの</a:t>
            </a:r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[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第</a:t>
            </a:r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1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集</a:t>
            </a:r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]』</a:t>
            </a:r>
          </a:p>
          <a:p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住野よる</a:t>
            </a:r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/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著　</a:t>
            </a:r>
          </a:p>
          <a:p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幻冬舎　</a:t>
            </a:r>
          </a:p>
          <a:p>
            <a:r>
              <a:rPr kumimoji="1" lang="en-US" altLang="ja-JP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2019.3</a:t>
            </a: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endParaRPr kumimoji="1"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950" y="7647801"/>
            <a:ext cx="1321713" cy="132171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8CD2189-F9C9-45C2-92CF-BFB2C784D0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25" y="401892"/>
            <a:ext cx="2154840" cy="274592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4BE0168-14F9-41B1-91CE-94179E561D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77" y="452704"/>
            <a:ext cx="1961852" cy="274592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693CB360-9ED6-44B4-9BB0-6D9385283B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891" y="402823"/>
            <a:ext cx="1896363" cy="276553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A43870A1-B1E5-4560-8D6C-9E97B081C6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905" y="411789"/>
            <a:ext cx="1896363" cy="2740409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8C1A0825-9B41-4370-8DD9-38F9C261C8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061" y="422427"/>
            <a:ext cx="1853987" cy="2745926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5A9D94E-884F-4049-AF89-19FA8B1B948C}"/>
              </a:ext>
            </a:extLst>
          </p:cNvPr>
          <p:cNvGrpSpPr/>
          <p:nvPr/>
        </p:nvGrpSpPr>
        <p:grpSpPr>
          <a:xfrm>
            <a:off x="3255324" y="5659145"/>
            <a:ext cx="9062215" cy="4747078"/>
            <a:chOff x="3255324" y="5659145"/>
            <a:chExt cx="9062215" cy="4747078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3255324" y="5659145"/>
              <a:ext cx="9062215" cy="4747078"/>
              <a:chOff x="658237" y="5820760"/>
              <a:chExt cx="9062215" cy="4747078"/>
            </a:xfrm>
          </p:grpSpPr>
          <p:pic>
            <p:nvPicPr>
              <p:cNvPr id="20" name="図 19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237" y="5820760"/>
                <a:ext cx="8534072" cy="4747078"/>
              </a:xfrm>
              <a:prstGeom prst="rect">
                <a:avLst/>
              </a:prstGeom>
            </p:spPr>
          </p:pic>
          <p:sp>
            <p:nvSpPr>
              <p:cNvPr id="23" name="正方形/長方形 22"/>
              <p:cNvSpPr/>
              <p:nvPr/>
            </p:nvSpPr>
            <p:spPr>
              <a:xfrm rot="10800000" flipV="1">
                <a:off x="4595845" y="6274162"/>
                <a:ext cx="463037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solidFill>
                      <a:srgbClr val="000000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気になる本があったらホームページへ！</a:t>
                </a:r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 rot="10800000" flipV="1">
                <a:off x="4711504" y="6822984"/>
                <a:ext cx="174939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URL</a:t>
                </a:r>
                <a:endParaRPr lang="ja-JP" altLang="en-US" sz="28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  <p:sp>
            <p:nvSpPr>
              <p:cNvPr id="25" name="正方形/長方形 24"/>
              <p:cNvSpPr/>
              <p:nvPr/>
            </p:nvSpPr>
            <p:spPr>
              <a:xfrm rot="10800000" flipV="1">
                <a:off x="6076002" y="9339013"/>
                <a:ext cx="281921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000" dirty="0">
                    <a:solidFill>
                      <a:srgbClr val="000000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Instagram</a:t>
                </a:r>
                <a:r>
                  <a:rPr lang="ja-JP" altLang="en-US" sz="2000" dirty="0">
                    <a:solidFill>
                      <a:srgbClr val="000000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もあるよ！</a:t>
                </a:r>
              </a:p>
            </p:txBody>
          </p:sp>
          <p:sp>
            <p:nvSpPr>
              <p:cNvPr id="26" name="正方形/長方形 25"/>
              <p:cNvSpPr/>
              <p:nvPr/>
            </p:nvSpPr>
            <p:spPr>
              <a:xfrm>
                <a:off x="6075852" y="9824549"/>
                <a:ext cx="3644600" cy="4479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311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@OSAKA_PREF_LIB_YA</a:t>
                </a:r>
                <a:endParaRPr lang="ja-JP" altLang="en-US" sz="231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4680396" y="7328375"/>
                <a:ext cx="38479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https://www.library.pref.osaka.jp/site/ya/</a:t>
                </a:r>
                <a:endParaRPr kumimoji="1" lang="ja-JP" altLang="en-US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</p:grpSp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9785" y="7598068"/>
              <a:ext cx="1297711" cy="1297711"/>
            </a:xfrm>
            <a:prstGeom prst="rect">
              <a:avLst/>
            </a:prstGeom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1863" y="8893277"/>
              <a:ext cx="1310635" cy="1310635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353F07B6-CE2D-452D-85BB-E63321C4D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9699" y="6230523"/>
              <a:ext cx="3079756" cy="41562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3595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836</TotalTime>
  <Words>146</Words>
  <Application>Microsoft Office PowerPoint</Application>
  <PresentationFormat>ユーザー設定</PresentationFormat>
  <Paragraphs>32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UD デジタル 教科書体 N-B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osaka</dc:creator>
  <cp:lastModifiedBy>kusumotosa</cp:lastModifiedBy>
  <cp:revision>82</cp:revision>
  <cp:lastPrinted>2023-09-18T01:24:46Z</cp:lastPrinted>
  <dcterms:created xsi:type="dcterms:W3CDTF">2021-05-22T03:54:12Z</dcterms:created>
  <dcterms:modified xsi:type="dcterms:W3CDTF">2024-02-14T01:17:43Z</dcterms:modified>
</cp:coreProperties>
</file>